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557902" ContentType="image/jpeg"/>
  <Default Extension="403647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bcca91491.55557902"/>
  <Relationship Id="rId3" Type="http://schemas.openxmlformats.org/officeDocument/2006/relationships/image" Target="../media/logo_673a2cbce2aaa42.403647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Figure1: The Schematic View of Ganglionated Plexi" descr="Figure1: The Schematic View of Ganglionated Plex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su T, Skeete JR, Huang H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1: The Schematic View of Ganglionated Plex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2024-11-17T17:49:48Z</dcterms:created>
  <dcterms:modified xsi:type="dcterms:W3CDTF">2024-11-17T17:49:48Z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