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855006" ContentType="image/jpeg"/>
  <Default Extension="529291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5415a9521.44855006"/>
  <Relationship Id="rId3" Type="http://schemas.openxmlformats.org/officeDocument/2006/relationships/image" Target="../media/logo_673a3c54311da12.529291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91275"/>
          <a:chOff x="9525" y="9525"/>
          <a:chExt cx="9229725" cy="6391275"/>
        </a:xfrm>
      </p:grpSpPr>
      <p:pic>
        <p:nvPicPr>
          <p:cNvPr id="1" name="Figure 2: The Schematic View of Ganglionated Plexi" descr="Figure 2: The Schematic View of Ganglionated Plex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2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su T, Skeete JR, Huang H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Schematic View of Ganglionated Plex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2024-11-17T18:56:20Z</dcterms:created>
  <dcterms:modified xsi:type="dcterms:W3CDTF">2024-11-17T18:56:20Z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