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836633" ContentType="image/jpeg"/>
  <Default Extension="332530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2e7482521.20836633"/>
  <Relationship Id="rId3" Type="http://schemas.openxmlformats.org/officeDocument/2006/relationships/image" Target="../media/logo_673a2c2e919f962.332530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57550"/>
          <a:chOff x="9525" y="9525"/>
          <a:chExt cx="9229725" cy="3257550"/>
        </a:xfrm>
      </p:grpSpPr>
      <p:pic>
        <p:nvPicPr>
          <p:cNvPr id="1" name="Distribution of Ganglionated Plexi Based on Anatomical Specimens and Electrophysiological Data in Humans" descr="Distribution of Ganglionated Plexi Based on Anatomical Specimens and Electrophysiological Data in Huma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95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su T, Skeete JR, Huang H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of Ganglionated Plexi Based on Anatomical Specimens and Electrophysiological Data in Huma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2024-11-17T17:47:26Z</dcterms:created>
  <dcterms:modified xsi:type="dcterms:W3CDTF">2024-11-17T17:47:26Z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