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757161" ContentType="image/jpeg"/>
  <Default Extension="406544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7a1af3a11.50757161"/>
  <Relationship Id="rId3" Type="http://schemas.openxmlformats.org/officeDocument/2006/relationships/image" Target="../media/logo_673a3c7a347f202.406544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9950"/>
          <a:chOff x="9525" y="9525"/>
          <a:chExt cx="9229725" cy="3409950"/>
        </a:xfrm>
      </p:grpSpPr>
      <p:pic>
        <p:nvPicPr>
          <p:cNvPr id="1" name="Figure 3: Sites of Neuromodulation in the Management of Atrial Fibrillation" descr="Figure 3: Sites of Neuromodulation in the Management of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47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su T, Skeete JR, Huang H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ites of Neuromodulation in the Management of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2024-11-17T18:56:58Z</dcterms:created>
  <dcterms:modified xsi:type="dcterms:W3CDTF">2024-11-17T18:56:58Z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