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401819" ContentType="image/png"/>
  <Default Extension="152142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ac99245051.28401819"/>
  <Relationship Id="rId3" Type="http://schemas.openxmlformats.org/officeDocument/2006/relationships/image" Target="../media/logo_673a3ac9a30ce92.152142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76575"/>
          <a:chOff x="9525" y="9525"/>
          <a:chExt cx="9229725" cy="3076575"/>
        </a:xfrm>
      </p:grpSpPr>
      <p:pic>
        <p:nvPicPr>
          <p:cNvPr id="1" name="Summary of Global SCA in Soccer Players" descr="Summary of Global SCA in Soccer Play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14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si MD, Farina JM, Bombau J, Maurice MF, Bortman G, Nuñez E, Márquez M, Bornancin N, Baranchu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Global SCA in Soccer Play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2024-11-17T18:49:45Z</dcterms:created>
  <dcterms:modified xsi:type="dcterms:W3CDTF">2024-11-17T18:49:45Z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