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833246" ContentType="image/png"/>
  <Default Extension="478720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3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9826236271.85833246"/>
  <Relationship Id="rId3" Type="http://schemas.openxmlformats.org/officeDocument/2006/relationships/image" Target="../media/logo_673a398284a3632.478720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Comparison of modern AED Signage" descr="Comparison of modern AED Sign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33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si MD, Farina JM, Bombau J, Maurice MF, Bortman G, Nuñez E, Márquez M, Bornancin N, Baranchuk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modern AED Sign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2024-11-17T18:44:18Z</dcterms:created>
  <dcterms:modified xsi:type="dcterms:W3CDTF">2024-11-17T18:44:18Z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