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185956" ContentType="image/jpeg"/>
  <Default Extension="837565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42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351be868001.92185956"/>
  <Relationship Id="rId3" Type="http://schemas.openxmlformats.org/officeDocument/2006/relationships/image" Target="../media/logo_673a351c06d4a12.837565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91075"/>
          <a:chOff x="9525" y="9525"/>
          <a:chExt cx="9229725" cy="4791075"/>
        </a:xfrm>
      </p:grpSpPr>
      <p:pic>
        <p:nvPicPr>
          <p:cNvPr id="1" name="Proportion of Women, Patients of Colour and Sex/Race-specific Outcomes in Haemodynamic Monitoring Studies" descr="Proportion of Women, Patients of Colour and Sex/Race-specific Outcomes in Haemodynamic Monitoring Stud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29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storis I, DeFilippis EM, Martyn T, Morris AA, Van Spall H, Sauer A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portion of Women, Patients of Colour and Sex/Race-specific Outcomes in Haemodynamic Monitoring Stud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3;9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2024-11-17T18:25:32Z</dcterms:created>
  <dcterms:modified xsi:type="dcterms:W3CDTF">2024-11-17T18:25:32Z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