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424535" ContentType="image/jpeg"/>
  <Default Extension="967031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a0c7e89391.30424535"/>
  <Relationship Id="rId3" Type="http://schemas.openxmlformats.org/officeDocument/2006/relationships/image" Target="../media/logo_673a2a0c9a9cf82.967031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Proportion of Women, Patients of Colour and Sex/Race-specific Outcomes in CIED-related Physiologic Parameter Monitoring Studies" descr="Proportion of Women, Patients of Colour and Sex/Race-specific Outcomes in CIED-related Physiologic Parameter Monitoring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019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toris I, DeFilippis EM, Martyn T, Morris AA, Van Spall H, Sauer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rtion of Women, Patients of Colour and Sex/Race-specific Outcomes in CIED-related Physiologic Parameter Monitoring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2024-11-17T17:38:20Z</dcterms:created>
  <dcterms:modified xsi:type="dcterms:W3CDTF">2024-11-17T17:38:20Z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