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467356" ContentType="image/jpeg"/>
  <Default Extension="955149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18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c0e4ac5c11.96467356"/>
  <Relationship Id="rId3" Type="http://schemas.openxmlformats.org/officeDocument/2006/relationships/image" Target="../media/logo_673a2c0e6a64b32.955149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05225"/>
          <a:chOff x="9525" y="9525"/>
          <a:chExt cx="9229725" cy="3705225"/>
        </a:xfrm>
      </p:grpSpPr>
      <p:pic>
        <p:nvPicPr>
          <p:cNvPr id="1" name="Proportion of Women, Patients of Colour and Sex/Race-specific Outcomes in Remote Management Strategies Studies" descr="Proportion of Women, Patients of Colour and Sex/Race-specific Outcomes in Remote Management Strategies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43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storis I, DeFilippis EM, Martyn T, Morris AA, Van Spall H, Sauer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rtion of Women, Patients of Colour and Sex/Race-specific Outcomes in Remote Management Strategies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2024-11-17T17:46:54Z</dcterms:created>
  <dcterms:modified xsi:type="dcterms:W3CDTF">2024-11-17T17:46:54Z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