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448503" ContentType="image/png"/>
  <Default Extension="150680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0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76c74f8331.93448503"/>
  <Relationship Id="rId3" Type="http://schemas.openxmlformats.org/officeDocument/2006/relationships/image" Target="../media/logo_673a276c8b6e192.150680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Factors Impeding Dissemination of Remote Patient Monitoring in Women and African-Americans" descr="Factors Impeding Dissemination of Remote Patient Monitoring in Women and African-America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toris I, DeFilippis EM, Martyn T, Morris AA, Van Spall H, Sauer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Impeding Dissemination of Remote Patient Monitoring in Women and African-America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2024-11-17T17:27:08Z</dcterms:created>
  <dcterms:modified xsi:type="dcterms:W3CDTF">2024-11-17T17:27:08Z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