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000344" ContentType="image/png"/>
  <Default Extension="708750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be2ad5b851.94000344"/>
  <Relationship Id="rId3" Type="http://schemas.openxmlformats.org/officeDocument/2006/relationships/image" Target="../media/logo_673a2be2c390e32.708750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thways to Reduce Disparities for Women and African-Americans in Remote Monitoring" descr="Pathways to Reduce Disparities for Women and African-Americans in Remote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43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toris I, DeFilippis EM, Martyn T, Morris AA, Van Spall H, Sauer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ways to Reduce Disparities for Women and African-Americans in Remote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2024-11-17T17:46:10Z</dcterms:created>
  <dcterms:modified xsi:type="dcterms:W3CDTF">2024-11-17T17:46:10Z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