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1984178" ContentType="image/jpeg"/>
  <Default Extension="0346271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804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26738094871.01984178"/>
  <Relationship Id="rId3" Type="http://schemas.openxmlformats.org/officeDocument/2006/relationships/image" Target="../media/logo_673a2673a1bcd82.0346271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143625"/>
          <a:chOff x="9525" y="9525"/>
          <a:chExt cx="9229725" cy="6143625"/>
        </a:xfrm>
      </p:grpSpPr>
      <p:pic>
        <p:nvPicPr>
          <p:cNvPr id="1" name="Figure 1: Causes of Dyspnoea in Patients with Cancer" descr="Figure 1: Causes of Dyspnoea in Patients with Canc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3816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eramida K, Kostoulas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Causes of Dyspnoea in Patients with Cancer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0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1.6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2024-11-17T17:22:59Z</dcterms:created>
  <dcterms:modified xsi:type="dcterms:W3CDTF">2024-11-17T17:22:59Z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