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018917" ContentType="image/jpeg"/>
  <Default Extension="663355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6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d1539ff491.05018917"/>
  <Relationship Id="rId3" Type="http://schemas.openxmlformats.org/officeDocument/2006/relationships/image" Target="../media/logo_673a3d1569ae652.663355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Antineoplastic Treatments That Induce Heart Failure Presenting with Dyspnoea" descr="Antineoplastic Treatments That Induce Heart Failure Presenting with Dyspnoe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amida K, Kostoula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ineoplastic Treatments That Induce Heart Failure Presenting with Dyspnoe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6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2024-11-17T18:59:33Z</dcterms:created>
  <dcterms:modified xsi:type="dcterms:W3CDTF">2024-11-17T18:59:33Z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