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579800" ContentType="image/jpeg"/>
  <Default Extension="13308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0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880e5e2011.18579800"/>
  <Relationship Id="rId3" Type="http://schemas.openxmlformats.org/officeDocument/2006/relationships/image" Target="../media/logo_673a288111a3022.13308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otential Causes of Dyspnoea Induced by Pericardial Disease in Oncological Patients" descr="Potential Causes of Dyspnoea Induced by Pericardial Disease in Oncological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43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amida K, Kostoula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Causes of Dyspnoea Induced by Pericardial Disease in Oncological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6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2024-11-17T17:31:45Z</dcterms:created>
  <dcterms:modified xsi:type="dcterms:W3CDTF">2024-11-17T17:31:45Z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