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232987" ContentType="image/jpeg"/>
  <Default Extension="945727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09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86fa2c4f81.57232987"/>
  <Relationship Id="rId3" Type="http://schemas.openxmlformats.org/officeDocument/2006/relationships/image" Target="../media/logo_673a286fc072712.945727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62475"/>
          <a:chOff x="9525" y="9525"/>
          <a:chExt cx="9229725" cy="4562475"/>
        </a:xfrm>
      </p:grpSpPr>
      <p:pic>
        <p:nvPicPr>
          <p:cNvPr id="1" name="Figure 2: Pathophysiological Mechanisms of Dyspnoea in Patients with Cancer" descr="Figure 2: Pathophysiological Mechanisms of Dyspnoea in Patients with Canc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00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amida K, Kostoula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athophysiological Mechanisms of Dyspnoea in Patients with Can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6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2024-11-17T17:31:27Z</dcterms:created>
  <dcterms:modified xsi:type="dcterms:W3CDTF">2024-11-17T17:31:27Z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