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66656" ContentType="image/jpeg"/>
  <Default Extension="415971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a503213c21.90466656"/>
  <Relationship Id="rId3" Type="http://schemas.openxmlformats.org/officeDocument/2006/relationships/image" Target="../media/logo_673a2a504d89792.415971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62350"/>
          <a:chOff x="9525" y="9525"/>
          <a:chExt cx="9229725" cy="3562350"/>
        </a:xfrm>
      </p:grpSpPr>
      <p:pic>
        <p:nvPicPr>
          <p:cNvPr id="1" name="Figure 3: Symptomatic Treatment of Dyspnoea in Patients with Cancer" descr="Figure 3: Symptomatic Treatment of Dyspnoea in Patients with Can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00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amida K, Kostoul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ymptomatic Treatment of Dyspnoea in Patients with Can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2024-11-17T17:39:28Z</dcterms:created>
  <dcterms:modified xsi:type="dcterms:W3CDTF">2024-11-17T17:39:28Z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