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492523" ContentType="image/png"/>
  <Default Extension="191474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21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d164614161.37492523"/>
  <Relationship Id="rId3" Type="http://schemas.openxmlformats.org/officeDocument/2006/relationships/image" Target="../media/logo_673a2d165673302.191474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NSORT Diagram Showing Application of Exclusion Criteria in the Present Study" descr="CONSORT Diagram Showing Application of Exclusion Criteria in the Present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05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hlén A, Teo MT, Hamid N, Huang W, Agpaoa ADR, Ruan W, Ewe SH, Yeo KK, Ding Z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SORT Diagram Showing Application of Exclusion Criteria in the Present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2024-11-17T17:51:18Z</dcterms:created>
  <dcterms:modified xsi:type="dcterms:W3CDTF">2024-11-17T17:51:18Z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