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730741" ContentType="image/png"/>
  <Default Extension="217765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2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a31478e31.96730741"/>
  <Relationship Id="rId3" Type="http://schemas.openxmlformats.org/officeDocument/2006/relationships/image" Target="../media/logo_673a2ca32c4f762.217765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Baseline Characteristics of Study Population Where Optimal Power Exponent (b) for the Relationship between Left Ventricular Mass and Body Height was Determined" descr="Baseline Characteristics of Study Population Where Optimal Power Exponent (b) for the Relationship between Left Ventricular Mass and Body Height was Determin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800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hlén A, Teo MT, Hamid N, Huang W, Agpaoa ADR, Ruan W, Ewe SH, Yeo KK, Ding Z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of Study Population Where Optimal Power Exponent (b) for the Relationship between Left Ventricular Mass and Body Height was Determin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2024-11-17T17:49:23Z</dcterms:created>
  <dcterms:modified xsi:type="dcterms:W3CDTF">2024-11-17T17:49:23Z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