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26762" ContentType="image/png"/>
  <Default Extension="860486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594ab0e181.83326762"/>
  <Relationship Id="rId3" Type="http://schemas.openxmlformats.org/officeDocument/2006/relationships/image" Target="../media/logo_673a3594be0e932.860486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Scatter Plot of Data Used in Analyses with Slopes Identified as Optimal in Regression Overlaid." descr="Scatter Plot of Data Used in Analyses with Slopes Identified as Optimal in Regression Overlai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hlén A, Teo MT, Hamid N, Huang W, Agpaoa ADR, Ruan W, Ewe SH, Yeo KK, Ding Z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atter Plot of Data Used in Analyses with Slopes Identified as Optimal in Regression Overlaid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2024-11-17T18:27:32Z</dcterms:created>
  <dcterms:modified xsi:type="dcterms:W3CDTF">2024-11-17T18:27:32Z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