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044971" ContentType="image/png"/>
  <Default Extension="470751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06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738dbad681.74044971"/>
  <Relationship Id="rId3" Type="http://schemas.openxmlformats.org/officeDocument/2006/relationships/image" Target="../media/logo_673a2738e9ed432.470751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29125"/>
          <a:chOff x="9525" y="9525"/>
          <a:chExt cx="9229725" cy="4429125"/>
        </a:xfrm>
      </p:grpSpPr>
      <p:pic>
        <p:nvPicPr>
          <p:cNvPr id="1" name="Cardiotoxicities Associated with Commonly Used Antipsychotic Medications" descr="Cardiotoxicities Associated with Commonly Used Antipsychotic Medi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67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riri E, Scandinaro A, Hammoud MMA, Kasper A, Parris C, Bakhtadzi B, Higgin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otoxicities Associated with Commonly Used Antipsychotic Medi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2024-11-17T17:26:16Z</dcterms:created>
  <dcterms:modified xsi:type="dcterms:W3CDTF">2024-11-17T17:26:16Z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