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Default Extension="52475752" ContentType="image/png"/>
  <Default Extension="80856510" ContentType="image/png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0881481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673a2a788557c11.52475752"/>
  <Relationship Id="rId3" Type="http://schemas.openxmlformats.org/officeDocument/2006/relationships/image" Target="../media/logo_673a2a78a38d902.80856510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9525"/>
          <a:ext cx="9229725" cy="4838700"/>
          <a:chOff x="9525" y="9525"/>
          <a:chExt cx="9229725" cy="4838700"/>
        </a:xfrm>
      </p:grpSpPr>
      <p:pic>
        <p:nvPicPr>
          <p:cNvPr id="1" name="ECG of the Patient on Admission to the Coronary Intensive Care Unit" descr="ECG of the Patient on Admission to the Coronary Intensive Care Uni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762000"/>
            <a:ext cx="6667500" cy="4076700"/>
          </a:xfrm>
          <a:prstGeom prst="rect">
            <a:avLst/>
          </a:prstGeom>
          <a:noFill/>
        </p:spPr>
      </p:pic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525"/>
            <a:ext cx="1666875" cy="61912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" y="9525"/>
            <a:ext cx="57150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Hariri E, Scandinaro A, Hammoud MMA, Kasper A, Parris C, Bakhtadzi B, Higgins A]]></a:t>
            </a:r>
          </a:p>
        </p:txBody>
      </p:sp>
      <p:sp>
        <p:nvSpPr>
          <p:cNvPr id="4" name=""/>
          <p:cNvSpPr txBox="1"/>
          <p:nvPr/>
        </p:nvSpPr>
        <p:spPr>
          <a:xfrm>
            <a:off x="9525" y="19050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ECG of the Patient on Admission to the Coronary Intensive Care Unit]]></a:t>
            </a:r>
          </a:p>
        </p:txBody>
      </p:sp>
      <p:sp>
        <p:nvSpPr>
          <p:cNvPr id="5" name=""/>
          <p:cNvSpPr txBox="1"/>
          <p:nvPr/>
        </p:nvSpPr>
        <p:spPr>
          <a:xfrm>
            <a:off x="9525" y="37147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itation: US Cardiology Review 2023;17:e01.]]></a:t>
            </a:r>
          </a:p>
        </p:txBody>
      </p:sp>
      <p:sp>
        <p:nvSpPr>
          <p:cNvPr id="6" name=""/>
          <p:cNvSpPr txBox="1"/>
          <p:nvPr/>
        </p:nvSpPr>
        <p:spPr>
          <a:xfrm>
            <a:off x="9525" y="54292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https://doi.org/10.15420/usc.2022.22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60">
  <a:themeElements>
    <a:clrScheme name="Theme6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2024-11-17T17:40:08Z</dcterms:created>
  <dcterms:modified xsi:type="dcterms:W3CDTF">2024-11-17T17:40:08Z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