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586072" ContentType="image/png"/>
  <Default Extension="773444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9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c4ad65ef41.95586072"/>
  <Relationship Id="rId3" Type="http://schemas.openxmlformats.org/officeDocument/2006/relationships/image" Target="../media/logo_673a2c4aedb3d42.773444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Cardiac MRI of the Patient, Showing Minimal Non-specific Stripe of Delayed Enhancement in the Basal Septum" descr="Cardiac MRI of the Patient, Showing Minimal Non-specific Stripe of Delayed Enhancement in the Basal Sept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riri E, Scandinaro A, Hammoud MMA, Kasper A, Parris C, Bakhtadzi B, Higgins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rdiac MRI of the Patient, Showing Minimal Non-specific Stripe of Delayed Enhancement in the Basal Sept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2024-11-17T17:47:54Z</dcterms:created>
  <dcterms:modified xsi:type="dcterms:W3CDTF">2024-11-17T17:47:54Z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