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72592744" ContentType="image/jpeg"/>
  <Default Extension="1738584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814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a2a488bdd361.72592744"/>
  <Relationship Id="rId3" Type="http://schemas.openxmlformats.org/officeDocument/2006/relationships/image" Target="../media/logo_673a2a489365842.1738584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600825"/>
          <a:chOff x="9525" y="9525"/>
          <a:chExt cx="9229725" cy="6600825"/>
        </a:xfrm>
      </p:grpSpPr>
      <p:pic>
        <p:nvPicPr>
          <p:cNvPr id="1" name="Summary of Novel Methods of Ablation for Ventricular Arrhythmia" descr="Summary of Novel Methods of Ablation for Ventricular Arrhythm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85825"/>
            <a:ext cx="406717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Ravi V, Winterfield J, Liang JJ, Larsen T, Dye C, Sanders D, Skeete J, Payne J, Trohman RG, Aksu T, Sharma PS, Huang HD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333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ummary of Novel Methods of Ablation for Ventricular Arrhythmia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5143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04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858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2.28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2024-11-17T17:39:20Z</dcterms:created>
  <dcterms:modified xsi:type="dcterms:W3CDTF">2024-11-17T17:39:20Z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