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7178559" ContentType="image/png"/>
  <Default Extension="6035301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10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28c41e31111.87178559"/>
  <Relationship Id="rId3" Type="http://schemas.openxmlformats.org/officeDocument/2006/relationships/image" Target="../media/logo_673a28c43489782.6035301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43600"/>
          <a:chOff x="9525" y="9525"/>
          <a:chExt cx="9229725" cy="5943600"/>
        </a:xfrm>
      </p:grpSpPr>
      <p:pic>
        <p:nvPicPr>
          <p:cNvPr id="1" name="Charts Showing Lesion Isotherm Growth Over Time During Ablation with Normal Saline and Half-Normal Saline Irrigation" descr="Charts Showing Lesion Isotherm Growth Over Time During Ablation with Normal Saline and Half-Normal Saline Irrig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5057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vi V, Winterfield J, Liang JJ, Larsen T, Dye C, Sanders D, Skeete J, Payne J, Trohman RG, Aksu T, Sharma PS, Huang H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arts Showing Lesion Isotherm Growth Over Time During Ablation with Normal Saline and Half-Normal Saline Irrig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2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2024-11-17T17:32:52Z</dcterms:created>
  <dcterms:modified xsi:type="dcterms:W3CDTF">2024-11-17T17:32:52Z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