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406893" ContentType="image/png"/>
  <Default Extension="220728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64bd31d131.51406893"/>
  <Relationship Id="rId3" Type="http://schemas.openxmlformats.org/officeDocument/2006/relationships/image" Target="../media/logo_673a264bee93a72.220728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29450"/>
          <a:chOff x="9525" y="9525"/>
          <a:chExt cx="9229725" cy="7029450"/>
        </a:xfrm>
      </p:grpSpPr>
      <p:pic>
        <p:nvPicPr>
          <p:cNvPr id="1" name="Catheter Configurations During Delivery of Radiofrequency Energy" descr="Catheter Configurations During Delivery of Radiofrequency Ener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6143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vi V, Winterfield J, Liang JJ, Larsen T, Dye C, Sanders D, Skeete J, Payne J, Trohman RG, Aksu T, Sharma PS, Huang H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theter Configurations During Delivery of Radiofrequency Ener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2024-11-17T17:22:19Z</dcterms:created>
  <dcterms:modified xsi:type="dcterms:W3CDTF">2024-11-17T17:22:19Z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