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780908" ContentType="image/png"/>
  <Default Extension="668491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8dff3e1991.62780908"/>
  <Relationship Id="rId3" Type="http://schemas.openxmlformats.org/officeDocument/2006/relationships/image" Target="../media/logo_673a38e00578562.668491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Epicardial High Density Bipolar Voltage Maps versus Integrated CT Images after Post-Image Processing to Guide Ablation" descr="Epicardial High Density Bipolar Voltage Maps versus Integrated CT Images after Post-Image Processing to Guide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829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vi V, Winterfield J, Liang JJ, Larsen T, Dye C, Sanders D, Skeete J, Payne J, Trohman RG, Aksu T, Sharma PS, Huang H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picardial High Density Bipolar Voltage Maps versus Integrated CT Images after Post-Image Processing to Guide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2024-11-17T18:41:36Z</dcterms:created>
  <dcterms:modified xsi:type="dcterms:W3CDTF">2024-11-17T18:41:36Z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