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631512" ContentType="image/png"/>
  <Default Extension="234400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a7feb69651.04631512"/>
  <Relationship Id="rId3" Type="http://schemas.openxmlformats.org/officeDocument/2006/relationships/image" Target="../media/logo_673a2a800f7bf92.234400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Demonstration of Less Effective Lesion Delivery with Conventional RF Catheters Over Epicardial Adipose Tissue" descr="Demonstration of Less Effective Lesion Delivery with Conventional RF Catheters Over Epicardial Adipose Tiss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i V, Winterfield J, Liang JJ, Larsen T, Dye C, Sanders D, Skeete J, Payne J, Trohman RG, Aksu T, Sharma PS, Huang H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nstration of Less Effective Lesion Delivery with Conventional RF Catheters Over Epicardial Adipose Tiss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2024-11-17T17:40:16Z</dcterms:created>
  <dcterms:modified xsi:type="dcterms:W3CDTF">2024-11-17T17:40:16Z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