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653185" ContentType="image/png"/>
  <Default Extension="508031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bee547fe91.48653185"/>
  <Relationship Id="rId3" Type="http://schemas.openxmlformats.org/officeDocument/2006/relationships/image" Target="../media/logo_673a3bee6f99f12.508031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Comparison Between Focused Electric Field Ablation Catheter Tip Versus Conventional Irrigated Ablation Catheter Delivered Over Equivalent Power, Duration and Contact Force" descr="Comparison Between Focused Electric Field Ablation Catheter Tip Versus Conventional Irrigated Ablation Catheter Delivered Over Equivalent Power, Duration and Contact For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vi V, Winterfield J, Liang JJ, Larsen T, Dye C, Sanders D, Skeete J, Payne J, Trohman RG, Aksu T, Sharma PS, Huang H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Between Focused Electric Field Ablation Catheter Tip Versus Conventional Irrigated Ablation Catheter Delivered Over Equivalent Power, Duration and Contact For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2024-11-17T18:54:38Z</dcterms:created>
  <dcterms:modified xsi:type="dcterms:W3CDTF">2024-11-17T18:54:38Z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