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1109945" ContentType="image/png"/>
  <Default Extension="9579654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57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3b15bbe7a31.01109945"/>
  <Relationship Id="rId3" Type="http://schemas.openxmlformats.org/officeDocument/2006/relationships/image" Target="../media/logo_673a3b15d0cf112.9579654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86325"/>
          <a:chOff x="9525" y="9525"/>
          <a:chExt cx="9229725" cy="4886325"/>
        </a:xfrm>
      </p:grpSpPr>
      <p:pic>
        <p:nvPicPr>
          <p:cNvPr id="1" name="Sex Differences in Cardiovascular Anatomy, Pathophysiological Mechanisms and Comorbidities Profoundly Influence Grading and Intervention in Aortic Valve Stenosis" descr="Sex Differences in Cardiovascular Anatomy, Pathophysiological Mechanisms and Comorbidities Profoundly Influence Grading and Intervention in Aortic Valve Sten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562475" cy="4019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erdts E, Midtbø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x Differences in Cardiovascular Anatomy, Pathophysiological Mechanisms and Comorbidities Profoundly Influence Grading and Intervention in Aortic Valve Sten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5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2024-11-17T18:51:01Z</dcterms:created>
  <dcterms:modified xsi:type="dcterms:W3CDTF">2024-11-17T18:51:01Z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