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109945" ContentType="image/png"/>
  <Default Extension="957965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b15bbe7a31.01109945"/>
  <Relationship Id="rId3" Type="http://schemas.openxmlformats.org/officeDocument/2006/relationships/image" Target="../media/logo_673a3b15d0cf112.957965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Sex Differences in Cardiovascular Anatomy, Pathophysiological Mechanisms and Comorbidities Profoundly Influence Grading and Intervention in Aortic Valve Stenosis" descr="Sex Differences in Cardiovascular Anatomy, Pathophysiological Mechanisms and Comorbidities Profoundly Influence Grading and Intervention in Aortic Valve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62475" cy="4019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rdts E, Midtbø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x Differences in Cardiovascular Anatomy, Pathophysiological Mechanisms and Comorbidities Profoundly Influence Grading and Intervention in Aortic Valve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2024-11-17T18:51:01Z</dcterms:created>
  <dcterms:modified xsi:type="dcterms:W3CDTF">2024-11-17T18:51:01Z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