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004984" ContentType="image/png"/>
  <Default Extension="642886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9781aa5871.63004984"/>
  <Relationship Id="rId3" Type="http://schemas.openxmlformats.org/officeDocument/2006/relationships/image" Target="../media/logo_673a2978290a882.642886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Aortic Valve Area May Be Adjusted for Pressure Recovery in the Aortic Root by Calculating the Energy Loss" descr="Aortic Valve Area May Be Adjusted for Pressure Recovery in the Aortic Root by Calculating the Energy Lo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rdts E, Midtbø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ortic Valve Area May Be Adjusted for Pressure Recovery in the Aortic Root by Calculating the Energy Lo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2024-11-17T17:35:52Z</dcterms:created>
  <dcterms:modified xsi:type="dcterms:W3CDTF">2024-11-17T17:35:52Z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