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399278" ContentType="image/jpeg"/>
  <Default Extension="910620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5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97cb73161.96399278"/>
  <Relationship Id="rId3" Type="http://schemas.openxmlformats.org/officeDocument/2006/relationships/image" Target="../media/logo_673a2a97e626362.910620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Baseline Characteristics of the 36 Patients" descr="Baseline Characteristics of the 36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the 36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2024-11-17T17:40:39Z</dcterms:created>
  <dcterms:modified xsi:type="dcterms:W3CDTF">2024-11-17T17:40:39Z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