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328322" ContentType="image/jpeg"/>
  <Default Extension="965953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a7d2adba31.47328322"/>
  <Relationship Id="rId3" Type="http://schemas.openxmlformats.org/officeDocument/2006/relationships/image" Target="../media/logo_673a3a7d4268062.965953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Individual Components of Guidelinedirected Medical Therapy Before Transcatheter Mitral Valve Repair in the 36 Patients" descr="Individual Components of Guidelinedirected Medical Therapy Before Transcatheter Mitral Valve Repair in the 36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ammed HM, Farah A, Plicht B, El-Garhy M, Janicke I, Yousef A, AbdelWahab MA, Taha NM, Schoels W, Buck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vidual Components of Guidelinedirected Medical Therapy Before Transcatheter Mitral Valve Repair in the 36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2024-11-17T18:48:29Z</dcterms:created>
  <dcterms:modified xsi:type="dcterms:W3CDTF">2024-11-17T18:48:29Z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