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610755" ContentType="image/jpeg"/>
  <Default Extension="955991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54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9e86492011.56610755"/>
  <Relationship Id="rId3" Type="http://schemas.openxmlformats.org/officeDocument/2006/relationships/image" Target="../media/logo_673a39e8805e922.955991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81400"/>
          <a:chOff x="9525" y="9525"/>
          <a:chExt cx="9229725" cy="3581400"/>
        </a:xfrm>
      </p:grpSpPr>
      <p:pic>
        <p:nvPicPr>
          <p:cNvPr id="1" name="Carpentier Classification of Mitral Regurgitation in the 36 Patients" descr="Carpentier Classification of Mitral Regurgitation in the 36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19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ammed HM, Farah A, Plicht B, El-Garhy M, Janicke I, Yousef A, AbdelWahab MA, Taha NM, Schoels W, Buck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pentier Classification of Mitral Regurgitation in the 36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2024-11-17T18:46:00Z</dcterms:created>
  <dcterms:modified xsi:type="dcterms:W3CDTF">2024-11-17T18:46:00Z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