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72399" ContentType="image/jpeg"/>
  <Default Extension="419178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5ca7e4451.56272399"/>
  <Relationship Id="rId3" Type="http://schemas.openxmlformats.org/officeDocument/2006/relationships/image" Target="../media/logo_673a0f5cc0c6102.419178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 and Follow-up Echocardiographic Parameters" descr="Baseline and Follow-up Echocardiographic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05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mmed HM, Farah A, Plicht B, El-Garhy M, Janicke I, Yousef A, AbdelWahab MA, Taha NM, Schoels W, Buck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and Follow-up Echocardiographic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2024-11-17T15:44:28Z</dcterms:created>
  <dcterms:modified xsi:type="dcterms:W3CDTF">2024-11-17T15:44:28Z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