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611568" ContentType="image/jpeg"/>
  <Default Extension="04042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cc47dda01.51611568"/>
  <Relationship Id="rId3" Type="http://schemas.openxmlformats.org/officeDocument/2006/relationships/image" Target="../media/logo_673a10cc5a61672.04042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43700"/>
          <a:chOff x="9525" y="9525"/>
          <a:chExt cx="9229725" cy="6743700"/>
        </a:xfrm>
      </p:grpSpPr>
      <p:pic>
        <p:nvPicPr>
          <p:cNvPr id="1" name="Figure 1: Relationship Between Carpentier Class and New York Heart Association Improvement During Follow-up (25 Months) after MitraClip Implantation" descr="Figure 1: Relationship Between Carpentier Class and New York Heart Association Improvement During Follow-up (25 Months) after MitraClip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876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ammed HM, Farah A, Plicht B, El-Garhy M, Janicke I, Yousef A, AbdelWahab MA, Taha NM, Schoels W, Buck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elationship Between Carpentier Class and New York Heart Association Improvement During Follow-up (25 Months) after MitraClip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2024-11-17T15:50:36Z</dcterms:created>
  <dcterms:modified xsi:type="dcterms:W3CDTF">2024-11-17T15:50:36Z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