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93225892" ContentType="image/jpeg"/>
  <Default Extension="81377099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7335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0abcdfcef61.93225892"/>
  <Relationship Id="rId3" Type="http://schemas.openxmlformats.org/officeDocument/2006/relationships/image" Target="../media/logo_673a0abd0570b32.81377099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791325"/>
          <a:chOff x="9525" y="9525"/>
          <a:chExt cx="9229725" cy="6791325"/>
        </a:xfrm>
      </p:grpSpPr>
      <p:pic>
        <p:nvPicPr>
          <p:cNvPr id="1" name="Figure 2: Relationship Between Carpentier Class and Mitral Regurgitation Improvement During Followup (25 Months) After MitraClip Implantation " descr="Figure 2: Relationship Between Carpentier Class and Mitral Regurgitation Improvement During Followup (25 Months) After MitraClip Implantation 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66775"/>
            <a:ext cx="6667500" cy="59245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Mohammed HM, Farah A, Plicht B, El-Garhy M, Janicke I, Yousef A, AbdelWahab MA, Taha NM, Schoels W, Buck T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143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2: Relationship Between Carpentier Class and Mitral Regurgitation Improvement During Followup (25 Months) After MitraClip Implantation 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4953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2023;18:e03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667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21.28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3">
  <a:themeElements>
    <a:clrScheme name="Theme3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2024-11-17T15:24:45Z</dcterms:created>
  <dcterms:modified xsi:type="dcterms:W3CDTF">2024-11-17T15:24:45Z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