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669408" ContentType="image/jpeg"/>
  <Default Extension="287917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d776062321.90669408"/>
  <Relationship Id="rId3" Type="http://schemas.openxmlformats.org/officeDocument/2006/relationships/image" Target="../media/logo_673a0d7779a8b62.287917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New York Heart Association Class Before and After MitraClip Implantation" descr="Figure 3: New York Heart Association Class Before and After MitraClip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38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ammed HM, Farah A, Plicht B, El-Garhy M, Janicke I, Yousef A, AbdelWahab MA, Taha NM, Schoels W, Buck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New York Heart Association Class Before and After MitraClip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2024-11-17T15:36:23Z</dcterms:created>
  <dcterms:modified xsi:type="dcterms:W3CDTF">2024-11-17T15:36:23Z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