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999445" ContentType="image/jpeg"/>
  <Default Extension="384420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81d7045621.74999445"/>
  <Relationship Id="rId3" Type="http://schemas.openxmlformats.org/officeDocument/2006/relationships/image" Target="../media/logo_673a181d8e4a332.384420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96150"/>
          <a:chOff x="9525" y="9525"/>
          <a:chExt cx="9229725" cy="7296150"/>
        </a:xfrm>
      </p:grpSpPr>
      <p:pic>
        <p:nvPicPr>
          <p:cNvPr id="1" name="Figure 4: Mitral Regurgitation Grade Before and After MitraClip Implantation" descr="Figure 4: Mitral Regurgitation Grade Before and After MitraClip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3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mmed HM, Farah A, Plicht B, El-Garhy M, Janicke I, Yousef A, AbdelWahab MA, Taha NM, Schoels W, Buck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itral Regurgitation Grade Before and After MitraClip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2024-11-17T16:21:49Z</dcterms:created>
  <dcterms:modified xsi:type="dcterms:W3CDTF">2024-11-17T16:21:49Z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