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857967" ContentType="image/png"/>
  <Default Extension="617956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5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f4684f2841.15857967"/>
  <Relationship Id="rId3" Type="http://schemas.openxmlformats.org/officeDocument/2006/relationships/image" Target="../media/logo_673a0f46a2d2352.617956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Baseline Characteristics Stratified by Frailty Phenotype" descr="Baseline Characteristics Stratified by Frailty Phen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238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ka B, Ratcovich H, Bagnall A, Burrell A, Edwards R, Egred M, Jordan R, Khan A, Mills GB, Morrison E, Raharjo DE, Singh F, Wilkinson C, Zaman A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Stratified by Frailty Phen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2024-11-17T15:44:06Z</dcterms:created>
  <dcterms:modified xsi:type="dcterms:W3CDTF">2024-11-17T15:44:06Z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