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43159" ContentType="image/png"/>
  <Default Extension="434519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d72eea641.53143159"/>
  <Relationship Id="rId3" Type="http://schemas.openxmlformats.org/officeDocument/2006/relationships/image" Target="../media/logo_673a12d741e7a42.434519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209800"/>
          <a:chOff x="9525" y="9525"/>
          <a:chExt cx="9229725" cy="2209800"/>
        </a:xfrm>
      </p:grpSpPr>
      <p:pic>
        <p:nvPicPr>
          <p:cNvPr id="1" name="Baseline Characteristics Stratified by Frailty Phenotype" descr="Baseline Characteristics Stratified by Frailty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132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Stratified by Frailty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2024-11-17T15:59:19Z</dcterms:created>
  <dcterms:modified xsi:type="dcterms:W3CDTF">2024-11-17T15:59:19Z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