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1004612" ContentType="image/png"/>
  <Default Extension="1558304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7668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17bad645691.61004612"/>
  <Relationship Id="rId3" Type="http://schemas.openxmlformats.org/officeDocument/2006/relationships/image" Target="../media/logo_673a17baec2fb22.1558304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600825"/>
          <a:chOff x="9525" y="9525"/>
          <a:chExt cx="9229725" cy="6600825"/>
        </a:xfrm>
      </p:grpSpPr>
      <p:pic>
        <p:nvPicPr>
          <p:cNvPr id="1" name="Procedural and Angiographic Features Stratified by Frailty Phenotype" descr="Procedural and Angiographic Features Stratified by Frailty Phenotyp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51530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eska B, Ratcovich H, Bagnall A, Burrell A, Edwards R, Egred M, Jordan R, Khan A, Mills GB, Morrison E, Raharjo DE, Singh F, Wilkinson C, Zaman A, Kunadian V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rocedural and Angiographic Features Stratified by Frailty Phenotyp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3;18:e0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2.2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2">
  <a:themeElements>
    <a:clrScheme name="Theme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2024-11-17T16:20:10Z</dcterms:created>
  <dcterms:modified xsi:type="dcterms:W3CDTF">2024-11-17T16:20:10Z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