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004612" ContentType="image/png"/>
  <Default Extension="155830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bad645691.61004612"/>
  <Relationship Id="rId3" Type="http://schemas.openxmlformats.org/officeDocument/2006/relationships/image" Target="../media/logo_673a17baec2fb22.155830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Procedural and Angiographic Features Stratified by Frailty Phenotype" descr="Procedural and Angiographic Features Stratified by Frailty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153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ka B, Ratcovich H, Bagnall A, Burrell A, Edwards R, Egred M, Jordan R, Khan A, Mills GB, Morrison E, Raharjo DE, Singh F, Wilkinson C, Zaman A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dural and Angiographic Features Stratified by Frailty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2024-11-17T16:20:10Z</dcterms:created>
  <dcterms:modified xsi:type="dcterms:W3CDTF">2024-11-17T16:20:10Z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