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444452" ContentType="image/png"/>
  <Default Extension="99132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ab1d2aac31.45444452"/>
  <Relationship Id="rId3" Type="http://schemas.openxmlformats.org/officeDocument/2006/relationships/image" Target="../media/logo_673a0ab1eee1d62.99132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67450"/>
          <a:chOff x="9525" y="9525"/>
          <a:chExt cx="9229725" cy="6267450"/>
        </a:xfrm>
      </p:grpSpPr>
      <p:pic>
        <p:nvPicPr>
          <p:cNvPr id="1" name="Baseline Culprit Lesion Quantitative and Qualitative Angiographic Analysis Stratified by Frailty Phenotype" descr="Baseline Culprit Lesion Quantitative and Qualitative Angiographic Analysis Stratified by Frailty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38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ka B, Ratcovich H, Bagnall A, Burrell A, Edwards R, Egred M, Jordan R, Khan A, Mills GB, Morrison E, Raharjo DE, Singh F, Wilkinson C, Zaman A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ulprit Lesion Quantitative and Qualitative Angiographic Analysis Stratified by Frailty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2024-11-17T15:24:33Z</dcterms:created>
  <dcterms:modified xsi:type="dcterms:W3CDTF">2024-11-17T15:24:33Z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