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032746" ContentType="image/png"/>
  <Default Extension="2408585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54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2bb9d62681.66032746"/>
  <Relationship Id="rId3" Type="http://schemas.openxmlformats.org/officeDocument/2006/relationships/image" Target="../media/logo_673a12bbb001072.2408585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43450"/>
          <a:chOff x="9525" y="9525"/>
          <a:chExt cx="9229725" cy="4743450"/>
        </a:xfrm>
      </p:grpSpPr>
      <p:pic>
        <p:nvPicPr>
          <p:cNvPr id="1" name="Baseline Culprit Lesion Quantitative and Qualitative Angiographic Analysis Stratified by Frailty Phenotype" descr="Baseline Culprit Lesion Quantitative and Qualitative Angiographic Analysis Stratified by Frailty Phenotyp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3857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ska B, Ratcovich H, Bagnall A, Burrell A, Edwards R, Egred M, Jordan R, Khan A, Mills GB, Morrison E, Raharjo DE, Singh F, Wilkinson C, Zaman A, Kunadian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eline Culprit Lesion Quantitative and Qualitative Angiographic Analysis Stratified by Frailty Phenotyp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2024-11-17T15:58:51Z</dcterms:created>
  <dcterms:modified xsi:type="dcterms:W3CDTF">2024-11-17T15:58:51Z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