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1113090" ContentType="image/png"/>
  <Default Extension="008683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5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1173c740e91.41113090"/>
  <Relationship Id="rId3" Type="http://schemas.openxmlformats.org/officeDocument/2006/relationships/image" Target="../media/logo_673a1173d928d52.008683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43200"/>
          <a:chOff x="9525" y="9525"/>
          <a:chExt cx="9229725" cy="2743200"/>
        </a:xfrm>
      </p:grpSpPr>
      <p:pic>
        <p:nvPicPr>
          <p:cNvPr id="1" name="Mean Differences in Quantitative Angiographic Analysis Before and After PCI in the Culprit Lesion, Stratified by Frailty Phenotype" descr="Mean Differences in Quantitative Angiographic Analysis Before and After PCI in the Culprit Lesion, Stratified by Frailty Phenoty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1752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ska B, Ratcovich H, Bagnall A, Burrell A, Edwards R, Egred M, Jordan R, Khan A, Mills GB, Morrison E, Raharjo DE, Singh F, Wilkinson C, Zaman A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an Differences in Quantitative Angiographic Analysis Before and After PCI in the Culprit Lesion, Stratified by Frailty Phenoty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0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2024-11-17T15:53:23Z</dcterms:created>
  <dcterms:modified xsi:type="dcterms:W3CDTF">2024-11-17T15:53:23Z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