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020617" ContentType="image/png"/>
  <Default Extension="369554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35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b9d01b2b71.82020617"/>
  <Relationship Id="rId3" Type="http://schemas.openxmlformats.org/officeDocument/2006/relationships/image" Target="../media/logo_673a0b9d1b18232.369554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81600"/>
          <a:chOff x="9525" y="9525"/>
          <a:chExt cx="9229725" cy="5181600"/>
        </a:xfrm>
      </p:grpSpPr>
      <p:pic>
        <p:nvPicPr>
          <p:cNvPr id="1" name="Design and Key Outcomes of Landmark Trials in AF Patients Undergoing Percutaneous Coronary Intervention" descr="Design and Key Outcomes of Landmark Trials in AF Patients Undergoing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19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eco A, Laudani C, Rochira C, Capodanno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sign and Key Outcomes of Landmark Trials in AF Patients Undergoing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5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2024-11-17T15:28:29Z</dcterms:created>
  <dcterms:modified xsi:type="dcterms:W3CDTF">2024-11-17T15:28:29Z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