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020617" ContentType="image/png"/>
  <Default Extension="369554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b9d01b2b71.82020617"/>
  <Relationship Id="rId3" Type="http://schemas.openxmlformats.org/officeDocument/2006/relationships/image" Target="../media/logo_673a0b9d1b18232.369554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Design and Key Outcomes of Landmark Trials in AF Patients Undergoing Percutaneous Coronary Intervention" descr="Design and Key Outcomes of Landmark Trials in AF Patients Undergoing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eco A, Laudani C, Rochira C, 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ign and Key Outcomes of Landmark Trials in AF Patients Undergoing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2024-11-17T15:28:29Z</dcterms:created>
  <dcterms:modified xsi:type="dcterms:W3CDTF">2024-11-17T15:28:29Z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