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79185" ContentType="image/png"/>
  <Default Extension="10666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c38a36e91.03679185"/>
  <Relationship Id="rId3" Type="http://schemas.openxmlformats.org/officeDocument/2006/relationships/image" Target="../media/logo_673a0cc39d87092.10666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Guidelines from the European Society of Cardiology on the Management of Antithrombotic Therapy in AF Patients Undergoing Percutaneous Coronary Intervention" descr="Guidelines from the European Society of Cardiology on the Management of Antithrombotic Therapy in AF Patients Undergoing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Laudani C, Rochira C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s from the European Society of Cardiology on the Management of Antithrombotic Therapy in AF Patients Undergoing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2024-11-17T15:33:23Z</dcterms:created>
  <dcterms:modified xsi:type="dcterms:W3CDTF">2024-11-17T15:33:23Z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