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213821" ContentType="image/png"/>
  <Default Extension="444647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4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eecd8c7031.65213821"/>
  <Relationship Id="rId3" Type="http://schemas.openxmlformats.org/officeDocument/2006/relationships/image" Target="../media/logo_673a0eeceea3812.444647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Thrombotic and Bleeding Risk Factors Informing Antithrombotic Treatment Selection in AF Patients Undergoing Percutaneous Coronary Intervention" descr="Thrombotic and Bleeding Risk Factors Informing Antithrombotic Treatment Selection in AF Patients Undergoing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5050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eco A, Laudani C, Rochira C, 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rombotic and Bleeding Risk Factors Informing Antithrombotic Treatment Selection in AF Patients Undergoing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2024-11-17T15:42:36Z</dcterms:created>
  <dcterms:modified xsi:type="dcterms:W3CDTF">2024-11-17T15:42:36Z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