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5213821" ContentType="image/png"/>
  <Default Extension="4446475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7442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0eecd8c7031.65213821"/>
  <Relationship Id="rId3" Type="http://schemas.openxmlformats.org/officeDocument/2006/relationships/image" Target="../media/logo_673a0eeceea3812.4446475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581775"/>
          <a:chOff x="9525" y="9525"/>
          <a:chExt cx="9229725" cy="6581775"/>
        </a:xfrm>
      </p:grpSpPr>
      <p:pic>
        <p:nvPicPr>
          <p:cNvPr id="1" name="Thrombotic and Bleeding Risk Factors Informing Antithrombotic Treatment Selection in AF Patients Undergoing Percutaneous Coronary Intervention" descr="Thrombotic and Bleeding Risk Factors Informing Antithrombotic Treatment Selection in AF Patients Undergoing Percutaneous Coronary Interven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25050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reco A, Laudani C, Rochira C, Capodanno 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hrombotic and Bleeding Risk Factors Informing Antithrombotic Treatment Selection in AF Patients Undergoing Percutaneous Coronary Interven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2023;18:e05. 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1.3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">
  <a:themeElements>
    <a:clrScheme name="Theme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2024-11-17T15:42:36Z</dcterms:created>
  <dcterms:modified xsi:type="dcterms:W3CDTF">2024-11-17T15:42:36Z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