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685809" ContentType="image/jpeg"/>
  <Default Extension="191850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4650d7f91.63685809"/>
  <Relationship Id="rId3" Type="http://schemas.openxmlformats.org/officeDocument/2006/relationships/image" Target="../media/logo_673a10466b18352.191850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RISMA Flow Diagram" descr="Figure 1: PRISMA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 ABe, Pope MTB, Leo M, Sharp AJ, Tsoi V, Paisey J, Curzen N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ISMA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2024-11-17T15:48:22Z</dcterms:created>
  <dcterms:modified xsi:type="dcterms:W3CDTF">2024-11-17T15:48:22Z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