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96071725" ContentType="image/jpeg"/>
  <Default Extension="57646834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87675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a17fd78f3091.96071725"/>
  <Relationship Id="rId3" Type="http://schemas.openxmlformats.org/officeDocument/2006/relationships/image" Target="../media/logo_673a17fd9067b52.57646834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477000"/>
          <a:chOff x="9525" y="9525"/>
          <a:chExt cx="9229725" cy="6477000"/>
        </a:xfrm>
      </p:grpSpPr>
      <p:pic>
        <p:nvPicPr>
          <p:cNvPr id="1" name="Studies in this Review" descr="Studies in this Revie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4124325" cy="57150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Gala ABe, Pope MTB, Leo M, Sharp AJ, Tsoi V, Paisey J, Curzen N, Betts TR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tudies in this Review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Arrhythmia & Electrophysiology Review 2023;12:e05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aer.2022.22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8">
  <a:themeElements>
    <a:clrScheme name="Theme9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2024-11-17T16:21:17Z</dcterms:created>
  <dcterms:modified xsi:type="dcterms:W3CDTF">2024-11-17T16:21:17Z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