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161357" ContentType="image/jpeg"/>
  <Default Extension="958167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9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c7e28a101.48161357"/>
  <Relationship Id="rId3" Type="http://schemas.openxmlformats.org/officeDocument/2006/relationships/image" Target="../media/logo_673a10c80109452.958167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00600"/>
          <a:chOff x="9525" y="9525"/>
          <a:chExt cx="9229725" cy="4800600"/>
        </a:xfrm>
      </p:grpSpPr>
      <p:pic>
        <p:nvPicPr>
          <p:cNvPr id="1" name="Figure 2: Oral Anticoagulation Use in Studies on ‘Pill-in-the-pocket’ Strategy" descr="Figure 2: Oral Anticoagulation Use in Studies on ‘Pill-in-the-pocket’ Strate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38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 ABe, Pope MTB, Leo M, Sharp AJ, Tsoi V, Paisey J, Curzen N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ral Anticoagulation Use in Studies on ‘Pill-in-the-pocket’ Strate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2024-11-17T15:50:32Z</dcterms:created>
  <dcterms:modified xsi:type="dcterms:W3CDTF">2024-11-17T15:50:32Z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